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7" r:id="rId5"/>
    <p:sldMasterId id="2147483687" r:id="rId6"/>
    <p:sldMasterId id="2147483674" r:id="rId7"/>
    <p:sldMasterId id="2147483661" r:id="rId8"/>
  </p:sldMasterIdLst>
  <p:notesMasterIdLst>
    <p:notesMasterId r:id="rId10"/>
  </p:notesMasterIdLst>
  <p:handoutMasterIdLst>
    <p:handoutMasterId r:id="rId11"/>
  </p:handoutMasterIdLst>
  <p:sldIdLst>
    <p:sldId id="30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ABF366-7C33-4D31-9A55-A66A863BFDA7}">
          <p14:sldIdLst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na Mauc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202"/>
    <a:srgbClr val="FFFF99"/>
    <a:srgbClr val="F68924"/>
    <a:srgbClr val="009484"/>
    <a:srgbClr val="F04823"/>
    <a:srgbClr val="009ED6"/>
    <a:srgbClr val="477826"/>
    <a:srgbClr val="EB730F"/>
    <a:srgbClr val="CE0202"/>
    <a:srgbClr val="0B3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30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ifer Urff" userId="714c5533-6a7b-42a2-9f9e-cb57f2af82f2" providerId="ADAL" clId="{E56FBA8F-C16C-471E-B051-A7E6A25B2EC6}"/>
    <pc:docChg chg="custSel delSld modSld sldOrd modSection">
      <pc:chgData name="Jenifer Urff" userId="714c5533-6a7b-42a2-9f9e-cb57f2af82f2" providerId="ADAL" clId="{E56FBA8F-C16C-471E-B051-A7E6A25B2EC6}" dt="2022-10-13T14:05:01.812" v="700" actId="20577"/>
      <pc:docMkLst>
        <pc:docMk/>
      </pc:docMkLst>
      <pc:sldChg chg="modSp mod">
        <pc:chgData name="Jenifer Urff" userId="714c5533-6a7b-42a2-9f9e-cb57f2af82f2" providerId="ADAL" clId="{E56FBA8F-C16C-471E-B051-A7E6A25B2EC6}" dt="2022-10-12T23:24:17.797" v="173" actId="27636"/>
        <pc:sldMkLst>
          <pc:docMk/>
          <pc:sldMk cId="1125675413" sldId="292"/>
        </pc:sldMkLst>
        <pc:spChg chg="mod">
          <ac:chgData name="Jenifer Urff" userId="714c5533-6a7b-42a2-9f9e-cb57f2af82f2" providerId="ADAL" clId="{E56FBA8F-C16C-471E-B051-A7E6A25B2EC6}" dt="2022-10-12T23:24:17.797" v="173" actId="27636"/>
          <ac:spMkLst>
            <pc:docMk/>
            <pc:sldMk cId="1125675413" sldId="292"/>
            <ac:spMk id="3" creationId="{68DF0ED1-1CDC-4AF8-A47C-891810AED148}"/>
          </ac:spMkLst>
        </pc:spChg>
      </pc:sldChg>
      <pc:sldChg chg="modSp mod">
        <pc:chgData name="Jenifer Urff" userId="714c5533-6a7b-42a2-9f9e-cb57f2af82f2" providerId="ADAL" clId="{E56FBA8F-C16C-471E-B051-A7E6A25B2EC6}" dt="2022-10-12T18:12:24.434" v="9" actId="13926"/>
        <pc:sldMkLst>
          <pc:docMk/>
          <pc:sldMk cId="3692084770" sldId="293"/>
        </pc:sldMkLst>
        <pc:spChg chg="mod">
          <ac:chgData name="Jenifer Urff" userId="714c5533-6a7b-42a2-9f9e-cb57f2af82f2" providerId="ADAL" clId="{E56FBA8F-C16C-471E-B051-A7E6A25B2EC6}" dt="2022-10-12T18:12:24.434" v="9" actId="13926"/>
          <ac:spMkLst>
            <pc:docMk/>
            <pc:sldMk cId="3692084770" sldId="293"/>
            <ac:spMk id="3" creationId="{71879234-F0D8-7196-C16B-55E408DBFDF1}"/>
          </ac:spMkLst>
        </pc:spChg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869894059" sldId="294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1674384037" sldId="296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1726967348" sldId="297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912902306" sldId="299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794286502" sldId="300"/>
        </pc:sldMkLst>
      </pc:sldChg>
      <pc:sldChg chg="modSp mod">
        <pc:chgData name="Jenifer Urff" userId="714c5533-6a7b-42a2-9f9e-cb57f2af82f2" providerId="ADAL" clId="{E56FBA8F-C16C-471E-B051-A7E6A25B2EC6}" dt="2022-10-13T14:05:01.812" v="700" actId="20577"/>
        <pc:sldMkLst>
          <pc:docMk/>
          <pc:sldMk cId="1444200887" sldId="302"/>
        </pc:sldMkLst>
        <pc:spChg chg="mod">
          <ac:chgData name="Jenifer Urff" userId="714c5533-6a7b-42a2-9f9e-cb57f2af82f2" providerId="ADAL" clId="{E56FBA8F-C16C-471E-B051-A7E6A25B2EC6}" dt="2022-10-13T14:05:01.812" v="700" actId="20577"/>
          <ac:spMkLst>
            <pc:docMk/>
            <pc:sldMk cId="1444200887" sldId="302"/>
            <ac:spMk id="4" creationId="{44913F33-780D-EBB8-7FBD-969C6E8FE024}"/>
          </ac:spMkLst>
        </pc:spChg>
        <pc:spChg chg="mod">
          <ac:chgData name="Jenifer Urff" userId="714c5533-6a7b-42a2-9f9e-cb57f2af82f2" providerId="ADAL" clId="{E56FBA8F-C16C-471E-B051-A7E6A25B2EC6}" dt="2022-10-12T23:35:27.813" v="686" actId="6549"/>
          <ac:spMkLst>
            <pc:docMk/>
            <pc:sldMk cId="1444200887" sldId="302"/>
            <ac:spMk id="5" creationId="{1BC6319D-DFD3-BDAC-E748-C9423AF64190}"/>
          </ac:spMkLst>
        </pc:spChg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102269578" sldId="304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3694846877" sldId="309"/>
        </pc:sldMkLst>
      </pc:sldChg>
      <pc:sldChg chg="del ord">
        <pc:chgData name="Jenifer Urff" userId="714c5533-6a7b-42a2-9f9e-cb57f2af82f2" providerId="ADAL" clId="{E56FBA8F-C16C-471E-B051-A7E6A25B2EC6}" dt="2022-10-12T18:06:31.108" v="2" actId="47"/>
        <pc:sldMkLst>
          <pc:docMk/>
          <pc:sldMk cId="2094872844" sldId="312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193962239" sldId="314"/>
        </pc:sldMkLst>
      </pc:sldChg>
      <pc:sldChg chg="del">
        <pc:chgData name="Jenifer Urff" userId="714c5533-6a7b-42a2-9f9e-cb57f2af82f2" providerId="ADAL" clId="{E56FBA8F-C16C-471E-B051-A7E6A25B2EC6}" dt="2022-10-12T23:36:01.062" v="687" actId="47"/>
        <pc:sldMkLst>
          <pc:docMk/>
          <pc:sldMk cId="1562951245" sldId="315"/>
        </pc:sldMkLst>
      </pc:sldChg>
      <pc:sldChg chg="del">
        <pc:chgData name="Jenifer Urff" userId="714c5533-6a7b-42a2-9f9e-cb57f2af82f2" providerId="ADAL" clId="{E56FBA8F-C16C-471E-B051-A7E6A25B2EC6}" dt="2022-10-12T18:06:31.108" v="2" actId="47"/>
        <pc:sldMkLst>
          <pc:docMk/>
          <pc:sldMk cId="1707797534" sldId="316"/>
        </pc:sldMkLst>
      </pc:sldChg>
    </pc:docChg>
  </pc:docChgLst>
  <pc:docChgLst>
    <pc:chgData name="Lina Stolyar" userId="22892d75-61d9-4522-bf54-b0315c530ecf" providerId="ADAL" clId="{A4683BCE-9838-451A-A6A5-0CDFCEB7EA26}"/>
    <pc:docChg chg="custSel addSld delSld modSld modSection">
      <pc:chgData name="Lina Stolyar" userId="22892d75-61d9-4522-bf54-b0315c530ecf" providerId="ADAL" clId="{A4683BCE-9838-451A-A6A5-0CDFCEB7EA26}" dt="2022-11-03T16:49:32.697" v="726" actId="20577"/>
      <pc:docMkLst>
        <pc:docMk/>
      </pc:docMkLst>
      <pc:sldChg chg="modSp mod">
        <pc:chgData name="Lina Stolyar" userId="22892d75-61d9-4522-bf54-b0315c530ecf" providerId="ADAL" clId="{A4683BCE-9838-451A-A6A5-0CDFCEB7EA26}" dt="2022-11-02T17:35:02.383" v="43" actId="20577"/>
        <pc:sldMkLst>
          <pc:docMk/>
          <pc:sldMk cId="1680640690" sldId="256"/>
        </pc:sldMkLst>
        <pc:spChg chg="mod">
          <ac:chgData name="Lina Stolyar" userId="22892d75-61d9-4522-bf54-b0315c530ecf" providerId="ADAL" clId="{A4683BCE-9838-451A-A6A5-0CDFCEB7EA26}" dt="2022-11-02T17:35:02.383" v="43" actId="20577"/>
          <ac:spMkLst>
            <pc:docMk/>
            <pc:sldMk cId="1680640690" sldId="256"/>
            <ac:spMk id="3" creationId="{00000000-0000-0000-0000-000000000000}"/>
          </ac:spMkLst>
        </pc:spChg>
      </pc:sldChg>
      <pc:sldChg chg="modSp mod">
        <pc:chgData name="Lina Stolyar" userId="22892d75-61d9-4522-bf54-b0315c530ecf" providerId="ADAL" clId="{A4683BCE-9838-451A-A6A5-0CDFCEB7EA26}" dt="2022-11-02T19:15:13.063" v="725" actId="20577"/>
        <pc:sldMkLst>
          <pc:docMk/>
          <pc:sldMk cId="1886561222" sldId="286"/>
        </pc:sldMkLst>
        <pc:spChg chg="mod">
          <ac:chgData name="Lina Stolyar" userId="22892d75-61d9-4522-bf54-b0315c530ecf" providerId="ADAL" clId="{A4683BCE-9838-451A-A6A5-0CDFCEB7EA26}" dt="2022-11-02T19:15:13.063" v="725" actId="20577"/>
          <ac:spMkLst>
            <pc:docMk/>
            <pc:sldMk cId="1886561222" sldId="286"/>
            <ac:spMk id="2" creationId="{B5380FEC-76F6-807C-C6BA-A18BA61934F9}"/>
          </ac:spMkLst>
        </pc:spChg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1125675413" sldId="292"/>
        </pc:sldMkLst>
      </pc:sldChg>
      <pc:sldChg chg="addSp modSp mod">
        <pc:chgData name="Lina Stolyar" userId="22892d75-61d9-4522-bf54-b0315c530ecf" providerId="ADAL" clId="{A4683BCE-9838-451A-A6A5-0CDFCEB7EA26}" dt="2022-11-02T19:14:57.732" v="714" actId="108"/>
        <pc:sldMkLst>
          <pc:docMk/>
          <pc:sldMk cId="3692084770" sldId="293"/>
        </pc:sldMkLst>
        <pc:spChg chg="mod">
          <ac:chgData name="Lina Stolyar" userId="22892d75-61d9-4522-bf54-b0315c530ecf" providerId="ADAL" clId="{A4683BCE-9838-451A-A6A5-0CDFCEB7EA26}" dt="2022-11-02T17:36:53.019" v="166" actId="20577"/>
          <ac:spMkLst>
            <pc:docMk/>
            <pc:sldMk cId="3692084770" sldId="293"/>
            <ac:spMk id="2" creationId="{0EAA70D7-4881-E941-09FD-39A8E42D8A06}"/>
          </ac:spMkLst>
        </pc:spChg>
        <pc:spChg chg="mod">
          <ac:chgData name="Lina Stolyar" userId="22892d75-61d9-4522-bf54-b0315c530ecf" providerId="ADAL" clId="{A4683BCE-9838-451A-A6A5-0CDFCEB7EA26}" dt="2022-11-02T17:36:59.587" v="168" actId="27636"/>
          <ac:spMkLst>
            <pc:docMk/>
            <pc:sldMk cId="3692084770" sldId="293"/>
            <ac:spMk id="3" creationId="{71879234-F0D8-7196-C16B-55E408DBFDF1}"/>
          </ac:spMkLst>
        </pc:spChg>
        <pc:spChg chg="add mod">
          <ac:chgData name="Lina Stolyar" userId="22892d75-61d9-4522-bf54-b0315c530ecf" providerId="ADAL" clId="{A4683BCE-9838-451A-A6A5-0CDFCEB7EA26}" dt="2022-11-02T19:14:57.732" v="714" actId="108"/>
          <ac:spMkLst>
            <pc:docMk/>
            <pc:sldMk cId="3692084770" sldId="293"/>
            <ac:spMk id="5" creationId="{254BCC23-6C0C-41A9-B494-8C983346615D}"/>
          </ac:spMkLst>
        </pc:spChg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560109030" sldId="298"/>
        </pc:sldMkLst>
      </pc:sldChg>
      <pc:sldChg chg="del">
        <pc:chgData name="Lina Stolyar" userId="22892d75-61d9-4522-bf54-b0315c530ecf" providerId="ADAL" clId="{A4683BCE-9838-451A-A6A5-0CDFCEB7EA26}" dt="2022-11-02T19:15:00.844" v="715" actId="47"/>
        <pc:sldMkLst>
          <pc:docMk/>
          <pc:sldMk cId="130881686" sldId="301"/>
        </pc:sldMkLst>
      </pc:sldChg>
      <pc:sldChg chg="modSp add mod">
        <pc:chgData name="Lina Stolyar" userId="22892d75-61d9-4522-bf54-b0315c530ecf" providerId="ADAL" clId="{A4683BCE-9838-451A-A6A5-0CDFCEB7EA26}" dt="2022-11-03T16:49:32.697" v="726" actId="20577"/>
        <pc:sldMkLst>
          <pc:docMk/>
          <pc:sldMk cId="1288577130" sldId="302"/>
        </pc:sldMkLst>
        <pc:spChg chg="mod">
          <ac:chgData name="Lina Stolyar" userId="22892d75-61d9-4522-bf54-b0315c530ecf" providerId="ADAL" clId="{A4683BCE-9838-451A-A6A5-0CDFCEB7EA26}" dt="2022-11-02T17:35:16.288" v="51" actId="20577"/>
          <ac:spMkLst>
            <pc:docMk/>
            <pc:sldMk cId="1288577130" sldId="302"/>
            <ac:spMk id="3" creationId="{34EDE24C-24FE-4CD4-BDE0-2CAEC9038791}"/>
          </ac:spMkLst>
        </pc:spChg>
        <pc:spChg chg="mod">
          <ac:chgData name="Lina Stolyar" userId="22892d75-61d9-4522-bf54-b0315c530ecf" providerId="ADAL" clId="{A4683BCE-9838-451A-A6A5-0CDFCEB7EA26}" dt="2022-11-03T16:49:32.697" v="726" actId="20577"/>
          <ac:spMkLst>
            <pc:docMk/>
            <pc:sldMk cId="1288577130" sldId="302"/>
            <ac:spMk id="4" creationId="{5FCABA61-F911-E864-985C-45E369A7FA87}"/>
          </ac:spMkLst>
        </pc:spChg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1444200887" sldId="302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4226333132" sldId="303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2456321940" sldId="307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3680325090" sldId="308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1634643408" sldId="310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216047128" sldId="311"/>
        </pc:sldMkLst>
      </pc:sldChg>
      <pc:sldChg chg="del">
        <pc:chgData name="Lina Stolyar" userId="22892d75-61d9-4522-bf54-b0315c530ecf" providerId="ADAL" clId="{A4683BCE-9838-451A-A6A5-0CDFCEB7EA26}" dt="2022-11-02T17:34:47.117" v="0" actId="2696"/>
        <pc:sldMkLst>
          <pc:docMk/>
          <pc:sldMk cId="1765896575" sldId="312"/>
        </pc:sldMkLst>
      </pc:sldChg>
      <pc:sldMasterChg chg="delSldLayout">
        <pc:chgData name="Lina Stolyar" userId="22892d75-61d9-4522-bf54-b0315c530ecf" providerId="ADAL" clId="{A4683BCE-9838-451A-A6A5-0CDFCEB7EA26}" dt="2022-11-02T19:15:00.844" v="715" actId="47"/>
        <pc:sldMasterMkLst>
          <pc:docMk/>
          <pc:sldMasterMk cId="1129895084" sldId="2147483697"/>
        </pc:sldMasterMkLst>
        <pc:sldLayoutChg chg="del">
          <pc:chgData name="Lina Stolyar" userId="22892d75-61d9-4522-bf54-b0315c530ecf" providerId="ADAL" clId="{A4683BCE-9838-451A-A6A5-0CDFCEB7EA26}" dt="2022-11-02T19:15:00.844" v="715" actId="47"/>
          <pc:sldLayoutMkLst>
            <pc:docMk/>
            <pc:sldMasterMk cId="1129895084" sldId="2147483697"/>
            <pc:sldLayoutMk cId="3136565735" sldId="2147483710"/>
          </pc:sldLayoutMkLst>
        </pc:sldLayoutChg>
      </pc:sldMasterChg>
    </pc:docChg>
  </pc:docChgLst>
  <pc:docChgLst>
    <pc:chgData name="Lina Stolyar" userId="22892d75-61d9-4522-bf54-b0315c530ecf" providerId="ADAL" clId="{35796340-B4DD-454B-94C6-B35AED2D6527}"/>
    <pc:docChg chg="undo custSel addSld modSld delSection">
      <pc:chgData name="Lina Stolyar" userId="22892d75-61d9-4522-bf54-b0315c530ecf" providerId="ADAL" clId="{35796340-B4DD-454B-94C6-B35AED2D6527}" dt="2022-10-13T17:07:06.104" v="251" actId="20577"/>
      <pc:docMkLst>
        <pc:docMk/>
      </pc:docMkLst>
      <pc:sldChg chg="modSp add mod">
        <pc:chgData name="Lina Stolyar" userId="22892d75-61d9-4522-bf54-b0315c530ecf" providerId="ADAL" clId="{35796340-B4DD-454B-94C6-B35AED2D6527}" dt="2022-10-13T17:07:06.104" v="251" actId="20577"/>
        <pc:sldMkLst>
          <pc:docMk/>
          <pc:sldMk cId="1765896575" sldId="312"/>
        </pc:sldMkLst>
        <pc:spChg chg="mod">
          <ac:chgData name="Lina Stolyar" userId="22892d75-61d9-4522-bf54-b0315c530ecf" providerId="ADAL" clId="{35796340-B4DD-454B-94C6-B35AED2D6527}" dt="2022-10-13T15:59:20.608" v="21" actId="20577"/>
          <ac:spMkLst>
            <pc:docMk/>
            <pc:sldMk cId="1765896575" sldId="312"/>
            <ac:spMk id="2" creationId="{0EAA70D7-4881-E941-09FD-39A8E42D8A06}"/>
          </ac:spMkLst>
        </pc:spChg>
        <pc:spChg chg="mod">
          <ac:chgData name="Lina Stolyar" userId="22892d75-61d9-4522-bf54-b0315c530ecf" providerId="ADAL" clId="{35796340-B4DD-454B-94C6-B35AED2D6527}" dt="2022-10-13T17:07:06.104" v="251" actId="20577"/>
          <ac:spMkLst>
            <pc:docMk/>
            <pc:sldMk cId="1765896575" sldId="312"/>
            <ac:spMk id="3" creationId="{71879234-F0D8-7196-C16B-55E408DBFDF1}"/>
          </ac:spMkLst>
        </pc:spChg>
      </pc:sldChg>
    </pc:docChg>
  </pc:docChgLst>
  <pc:docChgLst>
    <pc:chgData name="Lina Stolyar" userId="22892d75-61d9-4522-bf54-b0315c530ecf" providerId="ADAL" clId="{938F5FAA-6499-48CB-927A-1EAF59C8506B}"/>
    <pc:docChg chg="custSel delSld modSld modSection">
      <pc:chgData name="Lina Stolyar" userId="22892d75-61d9-4522-bf54-b0315c530ecf" providerId="ADAL" clId="{938F5FAA-6499-48CB-927A-1EAF59C8506B}" dt="2022-12-15T17:26:36.134" v="308" actId="20577"/>
      <pc:docMkLst>
        <pc:docMk/>
      </pc:docMkLst>
      <pc:sldChg chg="del">
        <pc:chgData name="Lina Stolyar" userId="22892d75-61d9-4522-bf54-b0315c530ecf" providerId="ADAL" clId="{938F5FAA-6499-48CB-927A-1EAF59C8506B}" dt="2022-12-12T21:51:21.342" v="0" actId="2696"/>
        <pc:sldMkLst>
          <pc:docMk/>
          <pc:sldMk cId="1680640690" sldId="256"/>
        </pc:sldMkLst>
      </pc:sldChg>
      <pc:sldChg chg="del">
        <pc:chgData name="Lina Stolyar" userId="22892d75-61d9-4522-bf54-b0315c530ecf" providerId="ADAL" clId="{938F5FAA-6499-48CB-927A-1EAF59C8506B}" dt="2022-12-12T21:54:17.984" v="290" actId="2696"/>
        <pc:sldMkLst>
          <pc:docMk/>
          <pc:sldMk cId="1886561222" sldId="286"/>
        </pc:sldMkLst>
      </pc:sldChg>
      <pc:sldChg chg="del">
        <pc:chgData name="Lina Stolyar" userId="22892d75-61d9-4522-bf54-b0315c530ecf" providerId="ADAL" clId="{938F5FAA-6499-48CB-927A-1EAF59C8506B}" dt="2022-12-12T21:54:15.569" v="289" actId="2696"/>
        <pc:sldMkLst>
          <pc:docMk/>
          <pc:sldMk cId="3692084770" sldId="293"/>
        </pc:sldMkLst>
      </pc:sldChg>
      <pc:sldChg chg="modSp mod">
        <pc:chgData name="Lina Stolyar" userId="22892d75-61d9-4522-bf54-b0315c530ecf" providerId="ADAL" clId="{938F5FAA-6499-48CB-927A-1EAF59C8506B}" dt="2022-12-15T17:26:36.134" v="308" actId="20577"/>
        <pc:sldMkLst>
          <pc:docMk/>
          <pc:sldMk cId="1288577130" sldId="302"/>
        </pc:sldMkLst>
        <pc:spChg chg="mod">
          <ac:chgData name="Lina Stolyar" userId="22892d75-61d9-4522-bf54-b0315c530ecf" providerId="ADAL" clId="{938F5FAA-6499-48CB-927A-1EAF59C8506B}" dt="2022-12-12T21:51:26.254" v="14" actId="20577"/>
          <ac:spMkLst>
            <pc:docMk/>
            <pc:sldMk cId="1288577130" sldId="302"/>
            <ac:spMk id="3" creationId="{34EDE24C-24FE-4CD4-BDE0-2CAEC9038791}"/>
          </ac:spMkLst>
        </pc:spChg>
        <pc:spChg chg="mod">
          <ac:chgData name="Lina Stolyar" userId="22892d75-61d9-4522-bf54-b0315c530ecf" providerId="ADAL" clId="{938F5FAA-6499-48CB-927A-1EAF59C8506B}" dt="2022-12-15T17:26:36.134" v="308" actId="20577"/>
          <ac:spMkLst>
            <pc:docMk/>
            <pc:sldMk cId="1288577130" sldId="302"/>
            <ac:spMk id="4" creationId="{5FCABA61-F911-E864-985C-45E369A7FA8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7A3DA-984B-4E8A-B574-88D974C003D2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DA314-D2FA-46CF-A996-C9AD6141A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87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71EE44-4399-4713-8F17-52B7938153E7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A3E9C7-181B-481B-A8DB-89D07860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1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4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29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56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59A413AB-2573-6AB5-14F7-9BC5AC29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068088"/>
            <a:ext cx="2133600" cy="365125"/>
          </a:xfrm>
        </p:spPr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52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773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86687A-9F0D-1766-22D0-811D206D3C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6733" y="1295400"/>
            <a:ext cx="8370533" cy="46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53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2F8F-5BA5-7489-30D5-A6C1190D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75996-6846-8B72-B30E-871D6879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B2540-EAAA-E67F-1257-D76B3D00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F5D5E-9757-DD6E-397B-3C03A06A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60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1515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127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56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7809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034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5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749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912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906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24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1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A938B1-5AC4-43D6-E5F1-2ED2AD4D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80491-B2C4-942D-E761-CBA94BC9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89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6"/>
            <a:ext cx="7772400" cy="1362075"/>
          </a:xfrm>
        </p:spPr>
        <p:txBody>
          <a:bodyPr anchor="t"/>
          <a:lstStyle>
            <a:lvl1pPr algn="l">
              <a:defRPr sz="3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56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59A413AB-2573-6AB5-14F7-9BC5AC29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068088"/>
            <a:ext cx="2133600" cy="365125"/>
          </a:xfrm>
        </p:spPr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403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5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2F8F-5BA5-7489-30D5-A6C1190D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75996-6846-8B72-B30E-871D6879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B2540-EAAA-E67F-1257-D76B3D00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F5D5E-9757-DD6E-397B-3C03A06A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73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869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121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54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274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64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835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6359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2F8F-5BA5-7489-30D5-A6C1190D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75996-6846-8B72-B30E-871D6879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B2540-EAAA-E67F-1257-D76B3D00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F5D5E-9757-DD6E-397B-3C03A06A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39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381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6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59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290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542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009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886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591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965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322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11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74438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2F8F-5BA5-7489-30D5-A6C1190D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75996-6846-8B72-B30E-871D6879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B2540-EAAA-E67F-1257-D76B3D00E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F5D5E-9757-DD6E-397B-3C03A06A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5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119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680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78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050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347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093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992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954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947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5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8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0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2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3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6633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475456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>
                <a:solidFill>
                  <a:schemeClr val="bg1"/>
                </a:solidFill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66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71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3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EC568-0276-418B-AD7D-E8D38D966E3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6633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475456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89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46" y="30173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6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068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6646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475457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0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3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6633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475456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>
                <a:solidFill>
                  <a:schemeClr val="bg1"/>
                </a:solidFill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14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3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6633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475456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>
                <a:solidFill>
                  <a:schemeClr val="bg1"/>
                </a:solidFill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46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EDE24C-24FE-4CD4-BDE0-2CAEC903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Upcoming 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ABA61-F911-E864-985C-45E369A7F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Quarterly Report Due and Evaluation Calls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February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Learning Community Meeting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Site Visits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April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Quarterly Report Due and Learning Community Meeting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Opportunity for Individual Calls 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Grantees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203EDB-C083-360D-1BA5-7F608551C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593EC568-0276-418B-AD7D-E8D38D966E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7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936961E720C448E433FD7DB7981B7" ma:contentTypeVersion="16" ma:contentTypeDescription="Create a new document." ma:contentTypeScope="" ma:versionID="4e2a6f79042f468d16558dfa0997c06c">
  <xsd:schema xmlns:xsd="http://www.w3.org/2001/XMLSchema" xmlns:xs="http://www.w3.org/2001/XMLSchema" xmlns:p="http://schemas.microsoft.com/office/2006/metadata/properties" xmlns:ns2="ee1097da-6109-435e-9a16-d866e0b0e213" xmlns:ns3="56592eea-cc5f-4fff-8298-392fb3c432d3" targetNamespace="http://schemas.microsoft.com/office/2006/metadata/properties" ma:root="true" ma:fieldsID="a98eb7c63883a525c614f411c3826b57" ns2:_="" ns3:_="">
    <xsd:import namespace="ee1097da-6109-435e-9a16-d866e0b0e213"/>
    <xsd:import namespace="56592eea-cc5f-4fff-8298-392fb3c432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097da-6109-435e-9a16-d866e0b0e2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37df51-c002-4ec9-96b6-dae6ccd685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92eea-cc5f-4fff-8298-392fb3c432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4b8149-7839-4a4d-9bda-bde3a2b6b99e}" ma:internalName="TaxCatchAll" ma:showField="CatchAllData" ma:web="56592eea-cc5f-4fff-8298-392fb3c432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097da-6109-435e-9a16-d866e0b0e213">
      <Terms xmlns="http://schemas.microsoft.com/office/infopath/2007/PartnerControls"/>
    </lcf76f155ced4ddcb4097134ff3c332f>
    <TaxCatchAll xmlns="56592eea-cc5f-4fff-8298-392fb3c432d3" xsi:nil="true"/>
    <SharedWithUsers xmlns="56592eea-cc5f-4fff-8298-392fb3c432d3">
      <UserInfo>
        <DisplayName>Louise Povall</DisplayName>
        <AccountId>13</AccountId>
        <AccountType/>
      </UserInfo>
      <UserInfo>
        <DisplayName>Danna Mauch</DisplayName>
        <AccountId>14</AccountId>
        <AccountType/>
      </UserInfo>
      <UserInfo>
        <DisplayName>Jenifer Urff</DisplayName>
        <AccountId>15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1E49BF-B087-46E1-9991-507924407468}">
  <ds:schemaRefs>
    <ds:schemaRef ds:uri="56592eea-cc5f-4fff-8298-392fb3c432d3"/>
    <ds:schemaRef ds:uri="ee1097da-6109-435e-9a16-d866e0b0e2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6A00F15-67FD-49CC-BB8D-80D4D766D249}">
  <ds:schemaRefs>
    <ds:schemaRef ds:uri="56592eea-cc5f-4fff-8298-392fb3c432d3"/>
    <ds:schemaRef ds:uri="ee1097da-6109-435e-9a16-d866e0b0e21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75C137-D8B2-4134-A1D4-E8EF33A8EF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Office Theme</vt:lpstr>
      <vt:lpstr>3_Office Theme</vt:lpstr>
      <vt:lpstr>8_Office Theme</vt:lpstr>
      <vt:lpstr>2_Office Theme</vt:lpstr>
      <vt:lpstr>1_Office Theme</vt:lpstr>
      <vt:lpstr>Upcoming Dates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Genevieve Mulligan</dc:creator>
  <cp:lastModifiedBy>Lina Stolyar</cp:lastModifiedBy>
  <cp:revision>1</cp:revision>
  <cp:lastPrinted>2018-12-12T23:12:35Z</cp:lastPrinted>
  <dcterms:created xsi:type="dcterms:W3CDTF">2017-09-21T13:58:21Z</dcterms:created>
  <dcterms:modified xsi:type="dcterms:W3CDTF">2022-12-15T17:26:38Z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0x010100B7B936961E720C448E433FD7DB7981B7</vt:lpwstr>
  </property>
  <property fmtid="{D5CDD505-2E9C-101B-9397-08002B2CF9AE}" pid="3" name="MediaServiceImageTags">
    <vt:lpwstr/>
  </property>
</Properties>
</file>