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42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75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5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56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3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9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1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5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90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296C80-5E34-4064-AEDF-8CF6E8348D8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FACBD9-9359-4EF2-A446-00971C9554E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09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EB1C-EA86-361B-A97F-CDE3D5908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Plans for PBHUC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CDA04-9F8C-FBC7-662B-AC904A22F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15231"/>
            <a:ext cx="9720073" cy="4294129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/>
              <a:t>How will your team continue to stay engaged with students that you are currently seeing?</a:t>
            </a:r>
          </a:p>
          <a:p>
            <a:pPr marL="1082675" lvl="1" indent="-284163"/>
            <a:r>
              <a:rPr lang="en-US" dirty="0">
                <a:solidFill>
                  <a:srgbClr val="00B0F0"/>
                </a:solidFill>
              </a:rPr>
              <a:t>Interim therapy/support as needed – homes, CBHC, telehealth</a:t>
            </a:r>
          </a:p>
          <a:p>
            <a:pPr marL="1082675" lvl="1" indent="-284163"/>
            <a:r>
              <a:rPr lang="en-US" dirty="0">
                <a:solidFill>
                  <a:srgbClr val="00B0F0"/>
                </a:solidFill>
              </a:rPr>
              <a:t>Ongoing check-ins for families previously identified but without immediate needs</a:t>
            </a:r>
          </a:p>
          <a:p>
            <a:pPr marL="457200" indent="-457200">
              <a:buAutoNum type="arabicPeriod"/>
            </a:pPr>
            <a:r>
              <a:rPr lang="en-US" dirty="0"/>
              <a:t>How will your team be available for new students?</a:t>
            </a:r>
          </a:p>
          <a:p>
            <a:pPr marL="1084262" lvl="1" indent="-285750"/>
            <a:r>
              <a:rPr lang="en-US" dirty="0">
                <a:solidFill>
                  <a:srgbClr val="00B0F0"/>
                </a:solidFill>
              </a:rPr>
              <a:t>Developed referral form for school staff to identify new students needing support</a:t>
            </a:r>
          </a:p>
          <a:p>
            <a:pPr marL="1084262" lvl="1" indent="-285750"/>
            <a:r>
              <a:rPr lang="en-US" dirty="0">
                <a:solidFill>
                  <a:srgbClr val="00B0F0"/>
                </a:solidFill>
              </a:rPr>
              <a:t>After end of school, additional referrals can be made by summer programs or year-round district leadership</a:t>
            </a:r>
          </a:p>
          <a:p>
            <a:pPr marL="457200" indent="-457200">
              <a:buAutoNum type="arabicPeriod"/>
            </a:pPr>
            <a:r>
              <a:rPr lang="en-US" dirty="0"/>
              <a:t>What school or CBHC programs or activities will your grant-funded staff be involved in?</a:t>
            </a:r>
          </a:p>
          <a:p>
            <a:pPr marL="1082675" lvl="1" indent="-336550"/>
            <a:r>
              <a:rPr lang="en-US" dirty="0">
                <a:solidFill>
                  <a:srgbClr val="00B0F0"/>
                </a:solidFill>
              </a:rPr>
              <a:t>Potentially supporting district-run programming in July</a:t>
            </a:r>
          </a:p>
          <a:p>
            <a:pPr marL="1082675" lvl="1" indent="-336550"/>
            <a:r>
              <a:rPr lang="en-US" dirty="0">
                <a:solidFill>
                  <a:srgbClr val="00B0F0"/>
                </a:solidFill>
              </a:rPr>
              <a:t>Availability for additional supports for students in Framingham seeking CBHC services</a:t>
            </a:r>
          </a:p>
          <a:p>
            <a:pPr marL="1082675" lvl="1" indent="-336550"/>
            <a:r>
              <a:rPr lang="en-US" dirty="0">
                <a:solidFill>
                  <a:srgbClr val="00B0F0"/>
                </a:solidFill>
              </a:rPr>
              <a:t>Planning and resource development for upcoming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15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097da-6109-435e-9a16-d866e0b0e213">
      <Terms xmlns="http://schemas.microsoft.com/office/infopath/2007/PartnerControls"/>
    </lcf76f155ced4ddcb4097134ff3c332f>
    <TaxCatchAll xmlns="56592eea-cc5f-4fff-8298-392fb3c432d3" xsi:nil="true"/>
    <_ip_UnifiedCompliancePolicyUIAction xmlns="http://schemas.microsoft.com/sharepoint/v3" xsi:nil="true"/>
    <_ip_UnifiedCompliancePolicyProperties xmlns="http://schemas.microsoft.com/sharepoint/v3" xsi:nil="true"/>
    <SharedWithUsers xmlns="56592eea-cc5f-4fff-8298-392fb3c432d3">
      <UserInfo>
        <DisplayName>Louise Povall</DisplayName>
        <AccountId>13</AccountId>
        <AccountType/>
      </UserInfo>
      <UserInfo>
        <DisplayName>Danna Mauch</DisplayName>
        <AccountId>14</AccountId>
        <AccountType/>
      </UserInfo>
      <UserInfo>
        <DisplayName>Jenifer Urff</DisplayName>
        <AccountId>15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936961E720C448E433FD7DB7981B7" ma:contentTypeVersion="20" ma:contentTypeDescription="Create a new document." ma:contentTypeScope="" ma:versionID="1ef3b00e5a900da324914fde373fd692">
  <xsd:schema xmlns:xsd="http://www.w3.org/2001/XMLSchema" xmlns:xs="http://www.w3.org/2001/XMLSchema" xmlns:p="http://schemas.microsoft.com/office/2006/metadata/properties" xmlns:ns1="http://schemas.microsoft.com/sharepoint/v3" xmlns:ns2="ee1097da-6109-435e-9a16-d866e0b0e213" xmlns:ns3="56592eea-cc5f-4fff-8298-392fb3c432d3" targetNamespace="http://schemas.microsoft.com/office/2006/metadata/properties" ma:root="true" ma:fieldsID="0fa6a206c9763fa67577e6eda8e0b630" ns1:_="" ns2:_="" ns3:_="">
    <xsd:import namespace="http://schemas.microsoft.com/sharepoint/v3"/>
    <xsd:import namespace="ee1097da-6109-435e-9a16-d866e0b0e213"/>
    <xsd:import namespace="56592eea-cc5f-4fff-8298-392fb3c432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097da-6109-435e-9a16-d866e0b0e2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37df51-c002-4ec9-96b6-dae6ccd685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92eea-cc5f-4fff-8298-392fb3c432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4b8149-7839-4a4d-9bda-bde3a2b6b99e}" ma:internalName="TaxCatchAll" ma:showField="CatchAllData" ma:web="56592eea-cc5f-4fff-8298-392fb3c432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282B92-863F-4917-A894-717FE5CC3BD6}">
  <ds:schemaRefs>
    <ds:schemaRef ds:uri="http://schemas.microsoft.com/office/2006/metadata/properties"/>
    <ds:schemaRef ds:uri="http://schemas.microsoft.com/office/infopath/2007/PartnerControls"/>
    <ds:schemaRef ds:uri="ee1097da-6109-435e-9a16-d866e0b0e213"/>
    <ds:schemaRef ds:uri="56592eea-cc5f-4fff-8298-392fb3c432d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2679522-DF73-4A50-AD0A-C3E759E6E6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CD8F83-B891-495E-82A8-958574F1B1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1097da-6109-435e-9a16-d866e0b0e213"/>
    <ds:schemaRef ds:uri="56592eea-cc5f-4fff-8298-392fb3c432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121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Summer Plans for PBHUC Programs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Plans for PBHUC Programs</dc:title>
  <dc:creator>Lina Stolyar</dc:creator>
  <cp:lastModifiedBy>Ann Pruszynski</cp:lastModifiedBy>
  <cp:revision>2</cp:revision>
  <dcterms:created xsi:type="dcterms:W3CDTF">2024-06-03T16:02:45Z</dcterms:created>
  <dcterms:modified xsi:type="dcterms:W3CDTF">2024-06-20T14:50:22Z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0x010100B7B936961E720C448E433FD7DB7981B7</vt:lpwstr>
  </property>
</Properties>
</file>