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8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1296C80-5E34-4064-AEDF-8CF6E8348D86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CBD9-9359-4EF2-A446-00971C9554E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492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6C80-5E34-4064-AEDF-8CF6E8348D86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CBD9-9359-4EF2-A446-00971C955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04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6C80-5E34-4064-AEDF-8CF6E8348D86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CBD9-9359-4EF2-A446-00971C9554E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301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6C80-5E34-4064-AEDF-8CF6E8348D86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CBD9-9359-4EF2-A446-00971C955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18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6C80-5E34-4064-AEDF-8CF6E8348D86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CBD9-9359-4EF2-A446-00971C9554E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14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6C80-5E34-4064-AEDF-8CF6E8348D86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CBD9-9359-4EF2-A446-00971C955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8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6C80-5E34-4064-AEDF-8CF6E8348D86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CBD9-9359-4EF2-A446-00971C955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3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6C80-5E34-4064-AEDF-8CF6E8348D86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CBD9-9359-4EF2-A446-00971C955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9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6C80-5E34-4064-AEDF-8CF6E8348D86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CBD9-9359-4EF2-A446-00971C955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1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6C80-5E34-4064-AEDF-8CF6E8348D86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CBD9-9359-4EF2-A446-00971C955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75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6C80-5E34-4064-AEDF-8CF6E8348D86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CBD9-9359-4EF2-A446-00971C9554E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2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1296C80-5E34-4064-AEDF-8CF6E8348D86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CFACBD9-9359-4EF2-A446-00971C9554E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09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4EB1C-EA86-361B-A97F-CDE3D590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en-US" sz="3500"/>
              <a:t>Summer Plans for Riverside Community Care – Brianna Rondeau &amp; Cheryl Marino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CDA04-9F8C-FBC7-662B-AC904A22F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/>
              <a:t>How will your team continue to stay engaged with students that you are currently seeing?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 During the summer, we will retain acute cases and will meet with students at the clinic for individual sessions.  Home visits will continue, as they do during the school year.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 Work typically completed in the schools will take place in the community during summer months.</a:t>
            </a:r>
          </a:p>
        </p:txBody>
      </p:sp>
      <p:pic>
        <p:nvPicPr>
          <p:cNvPr id="5" name="Picture 4" descr="Hands holding puzzle pieces">
            <a:extLst>
              <a:ext uri="{FF2B5EF4-FFF2-40B4-BE49-F238E27FC236}">
                <a16:creationId xmlns:a16="http://schemas.microsoft.com/office/drawing/2014/main" id="{5D988EA3-0848-25BD-E383-6797BDCEC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5" r="25575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15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DAEAAD-5BA9-1D90-5551-352DB22BF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02412" cy="5249334"/>
          </a:xfrm>
        </p:spPr>
        <p:txBody>
          <a:bodyPr>
            <a:normAutofit/>
          </a:bodyPr>
          <a:lstStyle/>
          <a:p>
            <a:pPr marL="457200" indent="-457200" algn="r"/>
            <a:r>
              <a:rPr lang="en-US">
                <a:solidFill>
                  <a:srgbClr val="FFFFFF"/>
                </a:solidFill>
              </a:rPr>
              <a:t>How will your team be available for new students?</a:t>
            </a:r>
            <a:br>
              <a:rPr lang="en-US">
                <a:solidFill>
                  <a:srgbClr val="FFFFFF"/>
                </a:solidFill>
              </a:rPr>
            </a:br>
            <a:br>
              <a:rPr lang="en-US">
                <a:solidFill>
                  <a:srgbClr val="FFFFFF"/>
                </a:solidFill>
              </a:rPr>
            </a:b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ED71C-2B48-E044-AB43-50A5A043A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82" y="804333"/>
            <a:ext cx="6147169" cy="5249334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 We hope to open services to families on our waitlist – during the summer, this will involve meeting in their homes or at the CBHC for an initial assessment.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 Phone and email contact will be utilized more frequently during summer months to stay connected.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 In the previous grant year, Milford High School was able to provide a space for summer meetings, as needed.  We will discuss this option with the school to ensure a low-threshold access model for PUC students.</a:t>
            </a:r>
          </a:p>
        </p:txBody>
      </p:sp>
    </p:spTree>
    <p:extLst>
      <p:ext uri="{BB962C8B-B14F-4D97-AF65-F5344CB8AC3E}">
        <p14:creationId xmlns:p14="http://schemas.microsoft.com/office/powerpoint/2010/main" val="23955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5D5BCF-0511-90C7-CE93-5DC943F52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What school or CBHC programs or activities will your grant-funded staff be involved in?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52CD8-FDA0-A579-9581-47968312F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0843" y="171449"/>
            <a:ext cx="7047001" cy="6305551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 Plan and develop curriculum for school avoidance caregiver group; continued recruitment and outreach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 Evaluate our documentation system and referral process – create a decision tree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 Connect with school admin &amp; attendance supervisors who work over the summer to look ahead and proactively identify families who may be on their radar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 Continue to attend monthly Milford area community resource meetings.  Connect with community resources/network with community providers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300" dirty="0">
                <a:solidFill>
                  <a:schemeClr val="accent2">
                    <a:lumMod val="50000"/>
                  </a:schemeClr>
                </a:solidFill>
              </a:rPr>
              <a:t>TEMPO in Framingham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300" dirty="0">
                <a:solidFill>
                  <a:schemeClr val="accent2">
                    <a:lumMod val="50000"/>
                  </a:schemeClr>
                </a:solidFill>
              </a:rPr>
              <a:t>Salvation Army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300" dirty="0">
                <a:solidFill>
                  <a:schemeClr val="accent2">
                    <a:lumMod val="50000"/>
                  </a:schemeClr>
                </a:solidFill>
              </a:rPr>
              <a:t>Franklin YMCA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300" dirty="0">
                <a:solidFill>
                  <a:schemeClr val="accent2">
                    <a:lumMod val="50000"/>
                  </a:schemeClr>
                </a:solidFill>
              </a:rPr>
              <a:t>Continue work with 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</a:rPr>
              <a:t>Making Opportunities Count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</a:rPr>
              <a:t> – nonprofit overseeing Milford shelter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 Attend CBHC weekly trainings that cover a broad range of topics including Internal Family Systems (IFS) &amp; LGBTQ+ Intersectionality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700" dirty="0">
                <a:solidFill>
                  <a:schemeClr val="accent2">
                    <a:lumMod val="75000"/>
                  </a:schemeClr>
                </a:solidFill>
              </a:rPr>
              <a:t>  Attend CBHC staff meetings &amp; youth team meeting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2x/week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9164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e1097da-6109-435e-9a16-d866e0b0e213">
      <Terms xmlns="http://schemas.microsoft.com/office/infopath/2007/PartnerControls"/>
    </lcf76f155ced4ddcb4097134ff3c332f>
    <TaxCatchAll xmlns="56592eea-cc5f-4fff-8298-392fb3c432d3" xsi:nil="true"/>
    <_ip_UnifiedCompliancePolicyUIAction xmlns="http://schemas.microsoft.com/sharepoint/v3" xsi:nil="true"/>
    <_ip_UnifiedCompliancePolicyProperties xmlns="http://schemas.microsoft.com/sharepoint/v3" xsi:nil="true"/>
    <SharedWithUsers xmlns="56592eea-cc5f-4fff-8298-392fb3c432d3">
      <UserInfo>
        <DisplayName>Louise Povall</DisplayName>
        <AccountId>13</AccountId>
        <AccountType/>
      </UserInfo>
      <UserInfo>
        <DisplayName>Danna Mauch</DisplayName>
        <AccountId>14</AccountId>
        <AccountType/>
      </UserInfo>
      <UserInfo>
        <DisplayName>Jenifer Urff</DisplayName>
        <AccountId>15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B936961E720C448E433FD7DB7981B7" ma:contentTypeVersion="20" ma:contentTypeDescription="Create a new document." ma:contentTypeScope="" ma:versionID="1ef3b00e5a900da324914fde373fd692">
  <xsd:schema xmlns:xsd="http://www.w3.org/2001/XMLSchema" xmlns:xs="http://www.w3.org/2001/XMLSchema" xmlns:p="http://schemas.microsoft.com/office/2006/metadata/properties" xmlns:ns1="http://schemas.microsoft.com/sharepoint/v3" xmlns:ns2="ee1097da-6109-435e-9a16-d866e0b0e213" xmlns:ns3="56592eea-cc5f-4fff-8298-392fb3c432d3" targetNamespace="http://schemas.microsoft.com/office/2006/metadata/properties" ma:root="true" ma:fieldsID="0fa6a206c9763fa67577e6eda8e0b630" ns1:_="" ns2:_="" ns3:_="">
    <xsd:import namespace="http://schemas.microsoft.com/sharepoint/v3"/>
    <xsd:import namespace="ee1097da-6109-435e-9a16-d866e0b0e213"/>
    <xsd:import namespace="56592eea-cc5f-4fff-8298-392fb3c432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1097da-6109-435e-9a16-d866e0b0e2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a37df51-c002-4ec9-96b6-dae6ccd685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92eea-cc5f-4fff-8298-392fb3c432d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34b8149-7839-4a4d-9bda-bde3a2b6b99e}" ma:internalName="TaxCatchAll" ma:showField="CatchAllData" ma:web="56592eea-cc5f-4fff-8298-392fb3c432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679522-DF73-4A50-AD0A-C3E759E6E6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282B92-863F-4917-A894-717FE5CC3BD6}">
  <ds:schemaRefs>
    <ds:schemaRef ds:uri="http://schemas.microsoft.com/office/2006/metadata/properties"/>
    <ds:schemaRef ds:uri="http://schemas.microsoft.com/office/infopath/2007/PartnerControls"/>
    <ds:schemaRef ds:uri="ee1097da-6109-435e-9a16-d866e0b0e213"/>
    <ds:schemaRef ds:uri="56592eea-cc5f-4fff-8298-392fb3c432d3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8ACD8F83-B891-495E-82A8-958574F1B1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e1097da-6109-435e-9a16-d866e0b0e213"/>
    <ds:schemaRef ds:uri="56592eea-cc5f-4fff-8298-392fb3c432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47</TotalTime>
  <Words>325</Words>
  <Application>Microsoft Office PowerPoint</Application>
  <PresentationFormat>Widescreen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Tw Cen MT</vt:lpstr>
      <vt:lpstr>Tw Cen MT Condensed</vt:lpstr>
      <vt:lpstr>Wingdings</vt:lpstr>
      <vt:lpstr>Wingdings 3</vt:lpstr>
      <vt:lpstr>Integral</vt:lpstr>
      <vt:lpstr>Summer Plans for Riverside Community Care – Brianna Rondeau &amp; Cheryl Marino Page</vt:lpstr>
      <vt:lpstr>How will your team be available for new students?  </vt:lpstr>
      <vt:lpstr>What school or CBHC programs or activities will your grant-funded staff be involved in?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Plans for PBHUC Programs</dc:title>
  <dc:creator>Lina Stolyar</dc:creator>
  <cp:lastModifiedBy>Brianna Rondeau</cp:lastModifiedBy>
  <cp:revision>4</cp:revision>
  <dcterms:created xsi:type="dcterms:W3CDTF">2024-06-03T16:02:45Z</dcterms:created>
  <dcterms:modified xsi:type="dcterms:W3CDTF">2024-06-11T21:16:56Z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0x010100B7B936961E720C448E433FD7DB7981B7</vt:lpwstr>
  </property>
</Properties>
</file>